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T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C3E8D-CE3C-7B6A-432D-6E380430E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3E496-1AC7-B9DF-F914-8DB645713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EF525-D01B-71FD-E97B-18E16351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34B91-A31A-B30C-1FCA-DA3BBC2C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56547-7915-84E0-777C-B2E6E650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259411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3BEC0-77C6-BDC6-664C-E92EEB8B7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7B37B-E8BA-9B3C-47EF-BB73B3FC9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760F3-1F42-565D-B218-D48B9D3F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21EB9-32AC-5994-352C-C0352951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8A053-B994-D973-199B-E26668D81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896901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FD2E-C6FB-360C-D796-92254E04F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80152-F24B-4C8D-FD04-DDC620349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4FE85-0D2C-F9B4-0B54-521D077D9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91CDB-1918-B219-918D-F668AA88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E30F4-8D0D-C6C0-8AD0-AFFE77B4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783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6779-8FEC-F174-2A50-08A9D5E6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50CC4-AF8A-6CCF-3FDD-613670983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EBCD7-F897-711C-CBED-234A1E4A3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326CB-BBCC-ABD0-0735-E491F68B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239BC-A78E-841E-1023-85DA111A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38B6C-30CC-50DE-1099-8D843C28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371472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B27A1-BD7A-8FD1-6F32-1E7BD906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C80AE-7800-D98E-4079-31C397BA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31776-1A92-2486-7661-74E46571A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67DA5-DCBA-0FC6-3AC8-6B51B6049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810BB6-8314-B57D-8069-F3453683A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ED796-FB5F-70E0-6BC3-907A457B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5EB266-3EC7-61D9-CEAA-293D6FDA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0C92FA-6CE8-2084-684D-8BBCDFBD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269301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8FF6-F188-720E-E344-13672A3B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FDF50B-CE4D-E9E1-ECB0-7E5769FD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274380-F99A-64DE-DD0D-252BEB330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B2190-7655-0E63-AACA-CB1ACD378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357990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5E87A-1FBB-C152-40E7-10B0C4B3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573F5F-0DCE-3E7B-E002-20131387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7D0D6-B5D0-6FB8-C949-D3A4248D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98012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62175-C959-57FA-637A-A36E05221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11C91-152E-8BD2-455B-A2F033BD5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1BD7B-813C-D87F-DF80-FAB367443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38B13-0211-2843-8B97-3D216BCB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FF837-40E4-55BE-8E59-570467C2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28834-9DBB-3E6A-8057-544129245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36001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A3D4B-BD6F-18D5-8815-83643C03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65E7D-53F2-795C-5799-23BA2A0BC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97475-065D-BE35-4ACB-CC858A6AB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6B960-E7D7-67A0-A47C-6F50B832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678E1-3DEA-B83E-E1E1-4CCE3E7A4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19F98-0436-DF2F-36BB-65F3F5330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234408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DE5C-1DF7-B27B-616E-9386B8F80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FBED-0881-8C93-E686-E072DF038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43F3D-F632-4DFD-EF4D-EBEEF39E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7787C-4EB7-27C5-372A-DD8273814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EDDB8-9CE9-EA06-A52D-9D5C7D5D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63625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15A6AB-926E-05A0-4457-4CFA28397A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42636-CC47-A179-C854-E7C2D97226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2F2FE-9A1F-3971-980C-1313CC5E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25E9B-D7AD-049E-336D-AF6923B9E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D5D38-F2F3-F31F-74F3-9CB4122FE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38454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86C9BE-C13B-5715-8B06-23109B53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C7F80-1AB0-4E29-3C60-A5DDAA92A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42AFF-453A-04FF-A58E-5C55A8327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7759-E498-4180-AFF2-DA3EC5B3D8C0}" type="datetimeFigureOut">
              <a:rPr lang="en-TZ" smtClean="0"/>
              <a:t>28/05/2025</a:t>
            </a:fld>
            <a:endParaRPr lang="en-T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E7F29-F013-F515-2CD5-5DC18683B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59B58-F2E9-64BF-CA2F-6D1082DAA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B4321-2606-4B22-81E5-939BF0849CA9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88776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632DB-712F-B352-F036-99BDBA91EE2F}"/>
              </a:ext>
            </a:extLst>
          </p:cNvPr>
          <p:cNvSpPr txBox="1"/>
          <p:nvPr/>
        </p:nvSpPr>
        <p:spPr>
          <a:xfrm>
            <a:off x="1371600" y="2951946"/>
            <a:ext cx="884445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Innovation and Models Supporting Scale Up of Clean Cooking Success Stories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Dr.-Ing. Matthew Josephat MATIMBWI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matimbwi@tarea-tz.org</a:t>
            </a:r>
            <a:endParaRPr lang="en-T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D47483-5EE5-98A1-323B-8649C3872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48" y="989468"/>
            <a:ext cx="25811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0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E11C1-D7F4-2B5B-77A2-28899A26F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0FD10A-9B6F-1E40-0D94-3F37DEE8DDA4}"/>
              </a:ext>
            </a:extLst>
          </p:cNvPr>
          <p:cNvSpPr txBox="1"/>
          <p:nvPr/>
        </p:nvSpPr>
        <p:spPr>
          <a:xfrm>
            <a:off x="3051059" y="483511"/>
            <a:ext cx="540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Solar Photovoltaic 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8FB86-0E90-0C3E-C18C-BFD8C6582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12" y="1066417"/>
            <a:ext cx="4632069" cy="3474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49F335-7E88-6480-0E4C-010BF07F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13" y="4659842"/>
            <a:ext cx="1548963" cy="2065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A49858-26E1-61FC-B680-F2E182DFC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83" y="4659842"/>
            <a:ext cx="2753710" cy="20652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10553E-9B4E-24C5-4BD7-8EBA5A308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77" y="1066417"/>
            <a:ext cx="7050710" cy="397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6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Matimbwi</dc:creator>
  <cp:lastModifiedBy>Matthew Matimbwi</cp:lastModifiedBy>
  <cp:revision>4</cp:revision>
  <dcterms:created xsi:type="dcterms:W3CDTF">2025-05-28T11:28:57Z</dcterms:created>
  <dcterms:modified xsi:type="dcterms:W3CDTF">2025-05-28T11:48:31Z</dcterms:modified>
</cp:coreProperties>
</file>